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4" r:id="rId4"/>
    <p:sldId id="268" r:id="rId5"/>
    <p:sldId id="269" r:id="rId6"/>
    <p:sldId id="270" r:id="rId7"/>
    <p:sldId id="271" r:id="rId8"/>
    <p:sldId id="272"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88" autoAdjust="0"/>
    <p:restoredTop sz="94718" autoAdjust="0"/>
  </p:normalViewPr>
  <p:slideViewPr>
    <p:cSldViewPr>
      <p:cViewPr varScale="1">
        <p:scale>
          <a:sx n="70" d="100"/>
          <a:sy n="70" d="100"/>
        </p:scale>
        <p:origin x="-1386"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19" name="Footer Placeholder 18"/>
          <p:cNvSpPr>
            <a:spLocks noGrp="1"/>
          </p:cNvSpPr>
          <p:nvPr>
            <p:ph type="ftr" sz="quarter" idx="11"/>
          </p:nvPr>
        </p:nvSpPr>
        <p:spPr/>
        <p:txBody>
          <a:bodyPr/>
          <a:lstStyle/>
          <a:p>
            <a:endParaRPr lang="en-US" dirty="0"/>
          </a:p>
        </p:txBody>
      </p:sp>
      <p:sp>
        <p:nvSpPr>
          <p:cNvPr id="27" name="Slide Number Placeholder 26"/>
          <p:cNvSpPr>
            <a:spLocks noGrp="1"/>
          </p:cNvSpPr>
          <p:nvPr>
            <p:ph type="sldNum" sz="quarter" idx="12"/>
          </p:nvPr>
        </p:nvSpPr>
        <p:spPr/>
        <p:txBody>
          <a:bodyPr/>
          <a:lstStyle/>
          <a:p>
            <a:fld id="{73A8095B-ED2D-4D0D-A99C-04EE1E689EFF}" type="slidenum">
              <a:rPr lang="en-US" smtClean="0"/>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A8095B-ED2D-4D0D-A99C-04EE1E689EFF}" type="slidenum">
              <a:rPr lang="en-US" smtClean="0"/>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A8095B-ED2D-4D0D-A99C-04EE1E689EFF}"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0D286E77-6D24-4031-9449-6674BBB712AB}" type="datetimeFigureOut">
              <a:rPr lang="en-US" smtClean="0"/>
              <a:t>10/4/2023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77200" y="6356350"/>
            <a:ext cx="609600" cy="365125"/>
          </a:xfrm>
        </p:spPr>
        <p:txBody>
          <a:bodyPr/>
          <a:lstStyle/>
          <a:p>
            <a:fld id="{73A8095B-ED2D-4D0D-A99C-04EE1E689EFF}" type="slidenum">
              <a:rPr lang="en-US" smtClean="0"/>
              <a:t>‹#›</a:t>
            </a:fld>
            <a:endParaRPr lang="en-US" dirty="0"/>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0D286E77-6D24-4031-9449-6674BBB712AB}" type="datetimeFigureOut">
              <a:rPr lang="en-US" smtClean="0"/>
              <a:t>10/4/2023</a:t>
            </a:fld>
            <a:endParaRPr lang="en-US" dirty="0"/>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dirty="0"/>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73A8095B-ED2D-4D0D-A99C-04EE1E689EFF}" type="slidenum">
              <a:rPr lang="en-US" smtClean="0"/>
              <a:t>‹#›</a:t>
            </a:fld>
            <a:endParaRPr lang="en-US" dirty="0"/>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33400"/>
            <a:ext cx="7772400" cy="2079625"/>
          </a:xfrm>
        </p:spPr>
        <p:txBody>
          <a:bodyPr>
            <a:normAutofit fontScale="90000"/>
          </a:bodyPr>
          <a:lstStyle/>
          <a:p>
            <a:pPr algn="ctr"/>
            <a:r>
              <a:rPr lang="en-US" dirty="0" smtClean="0"/>
              <a:t>CLEAR AS CRYSTAL:ANALYZING WATER QUALITY</a:t>
            </a:r>
            <a:endParaRPr lang="en-US" dirty="0"/>
          </a:p>
        </p:txBody>
      </p:sp>
      <p:sp>
        <p:nvSpPr>
          <p:cNvPr id="3" name="Subtitle 2"/>
          <p:cNvSpPr>
            <a:spLocks noGrp="1"/>
          </p:cNvSpPr>
          <p:nvPr>
            <p:ph type="subTitle" idx="1"/>
          </p:nvPr>
        </p:nvSpPr>
        <p:spPr/>
        <p:txBody>
          <a:bodyPr>
            <a:normAutofit fontScale="62500" lnSpcReduction="20000"/>
          </a:bodyPr>
          <a:lstStyle/>
          <a:p>
            <a:pPr algn="ctr"/>
            <a:r>
              <a:rPr lang="en-US" dirty="0" smtClean="0"/>
              <a:t>RVS TECHNICAL CAMPUS,COIMBATORE</a:t>
            </a:r>
          </a:p>
          <a:p>
            <a:pPr algn="ctr"/>
            <a:r>
              <a:rPr lang="en-US" dirty="0" smtClean="0"/>
              <a:t>BE COMPUTER SCIENCE AND ENGINEERING</a:t>
            </a:r>
          </a:p>
          <a:p>
            <a:pPr algn="ctr"/>
            <a:r>
              <a:rPr lang="en-US" dirty="0" smtClean="0"/>
              <a:t>Presented by</a:t>
            </a:r>
          </a:p>
          <a:p>
            <a:pPr algn="ctr"/>
            <a:r>
              <a:rPr lang="en-US" dirty="0" smtClean="0"/>
              <a:t>S . </a:t>
            </a:r>
            <a:r>
              <a:rPr lang="en-US" dirty="0" err="1" smtClean="0"/>
              <a:t>Iswarya</a:t>
            </a:r>
            <a:endParaRPr lang="en-US" dirty="0" smtClean="0"/>
          </a:p>
          <a:p>
            <a:pPr algn="ctr"/>
            <a:r>
              <a:rPr lang="en-US" dirty="0" smtClean="0"/>
              <a:t>M. </a:t>
            </a:r>
            <a:r>
              <a:rPr lang="en-US" dirty="0" err="1" smtClean="0"/>
              <a:t>Megala</a:t>
            </a:r>
            <a:endParaRPr lang="en-US" dirty="0" smtClean="0"/>
          </a:p>
          <a:p>
            <a:pPr algn="ctr"/>
            <a:r>
              <a:rPr lang="en-US" dirty="0" err="1" smtClean="0"/>
              <a:t>E.Ananth</a:t>
            </a:r>
            <a:endParaRPr lang="en-US" dirty="0" smtClean="0"/>
          </a:p>
          <a:p>
            <a:pPr algn="ctr"/>
            <a:r>
              <a:rPr lang="en-US" smtClean="0"/>
              <a:t>G.Udhayanithi</a:t>
            </a:r>
            <a:endParaRPr lang="en-US" dirty="0" smtClean="0"/>
          </a:p>
          <a:p>
            <a:endParaRPr lang="en-US" dirty="0" smtClean="0"/>
          </a:p>
        </p:txBody>
      </p:sp>
    </p:spTree>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lstStyle/>
          <a:p>
            <a:r>
              <a:rPr lang="en-US" b="1" dirty="0" smtClean="0"/>
              <a:t>Why Water Quality Analysis is Crucial</a:t>
            </a:r>
          </a:p>
          <a:p>
            <a:r>
              <a:rPr lang="en-US" b="1" dirty="0" smtClean="0"/>
              <a:t>The Dangers of Contaminated Water</a:t>
            </a:r>
          </a:p>
          <a:p>
            <a:r>
              <a:rPr lang="en-US" b="1" dirty="0" smtClean="0"/>
              <a:t>The Process of Water Quality Analysis</a:t>
            </a:r>
          </a:p>
          <a:p>
            <a:r>
              <a:rPr lang="en-US" b="1" dirty="0" smtClean="0"/>
              <a:t>Common Water Contaminants</a:t>
            </a:r>
          </a:p>
          <a:p>
            <a:r>
              <a:rPr lang="en-US" b="1" dirty="0" smtClean="0"/>
              <a:t>Water Quality Standards</a:t>
            </a:r>
          </a:p>
          <a:p>
            <a:r>
              <a:rPr lang="en-US" b="1" dirty="0" smtClean="0"/>
              <a:t>Conclusion</a:t>
            </a:r>
          </a:p>
          <a:p>
            <a:endParaRPr lang="en-US" dirty="0"/>
          </a:p>
        </p:txBody>
      </p:sp>
    </p:spTree>
  </p:cSld>
  <p:clrMapOvr>
    <a:masterClrMapping/>
  </p:clrMapOvr>
  <p:transition>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838200"/>
            <a:ext cx="8229600" cy="1143000"/>
          </a:xfrm>
        </p:spPr>
        <p:txBody>
          <a:bodyPr/>
          <a:lstStyle/>
          <a:p>
            <a:endParaRPr lang="en-US" dirty="0"/>
          </a:p>
        </p:txBody>
      </p:sp>
      <p:sp>
        <p:nvSpPr>
          <p:cNvPr id="3" name="Content Placeholder 2"/>
          <p:cNvSpPr>
            <a:spLocks noGrp="1"/>
          </p:cNvSpPr>
          <p:nvPr>
            <p:ph sz="half" idx="1"/>
          </p:nvPr>
        </p:nvSpPr>
        <p:spPr/>
        <p:txBody>
          <a:bodyPr>
            <a:normAutofit fontScale="62500" lnSpcReduction="20000"/>
          </a:bodyPr>
          <a:lstStyle/>
          <a:p>
            <a:r>
              <a:rPr lang="en-US" b="1" dirty="0" smtClean="0"/>
              <a:t>Why Water Quality Analysis is Crucial</a:t>
            </a:r>
          </a:p>
          <a:p>
            <a:r>
              <a:rPr lang="en-US" dirty="0" smtClean="0"/>
              <a:t>Water is one of the most essential resources for human life, and ensuring its quality is crucial to maintaining public health. Water quality analysis plays a vital role in identifying potential contaminants in our water supply, allowing us to take action before they cause harm.</a:t>
            </a:r>
          </a:p>
          <a:p>
            <a:r>
              <a:rPr lang="en-US" dirty="0" smtClean="0"/>
              <a:t>Without proper water quality analysis, we run the risk of consuming contaminated water that can lead to serious health issues. From bacterial infections to lead poisoning, the dangers of contaminated water cannot be overstated. By investing in water quality analysis, we can ensure that our water supply is safe and healthy for everyone.</a:t>
            </a:r>
          </a:p>
          <a:p>
            <a:endParaRPr lang="en-US" dirty="0" smtClean="0"/>
          </a:p>
          <a:p>
            <a:endParaRPr lang="en-US" dirty="0"/>
          </a:p>
        </p:txBody>
      </p:sp>
      <p:pic>
        <p:nvPicPr>
          <p:cNvPr id="1026" name="Picture 2"/>
          <p:cNvPicPr>
            <a:picLocks noGrp="1" noChangeAspect="1" noChangeArrowheads="1"/>
          </p:cNvPicPr>
          <p:nvPr>
            <p:ph sz="half" idx="2"/>
          </p:nvPr>
        </p:nvPicPr>
        <p:blipFill>
          <a:blip r:embed="rId2" cstate="print"/>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ransition>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normAutofit fontScale="62500" lnSpcReduction="20000"/>
          </a:bodyPr>
          <a:lstStyle/>
          <a:p>
            <a:r>
              <a:rPr lang="en-US" b="1" dirty="0" smtClean="0"/>
              <a:t>The Dangers of Contaminated Water</a:t>
            </a:r>
          </a:p>
          <a:p>
            <a:r>
              <a:rPr lang="en-US" dirty="0" smtClean="0"/>
              <a:t>Drinking contaminated water can lead to serious health problems, such as gastrointestinal illnesses, reproductive problems, and neurological disorders. Waterborne diseases like cholera, typhoid fever, and hepatitis A can also be transmitted through contaminated water.</a:t>
            </a:r>
          </a:p>
          <a:p>
            <a:r>
              <a:rPr lang="en-US" dirty="0" smtClean="0"/>
              <a:t>It is important to regularly test water quality to ensure that it meets safety standards. This includes testing for bacteria, viruses, parasites, and chemical pollutants. Without proper testing and treatment, contaminated water can have devastating consequences on public health.</a:t>
            </a:r>
          </a:p>
          <a:p>
            <a:endParaRPr lang="en-US" dirty="0" smtClean="0"/>
          </a:p>
          <a:p>
            <a:endParaRPr lang="en-US" dirty="0"/>
          </a:p>
        </p:txBody>
      </p:sp>
      <p:pic>
        <p:nvPicPr>
          <p:cNvPr id="2050" name="Picture 2"/>
          <p:cNvPicPr>
            <a:picLocks noGrp="1" noChangeAspect="1" noChangeArrowheads="1"/>
          </p:cNvPicPr>
          <p:nvPr>
            <p:ph sz="half" idx="2"/>
          </p:nvPr>
        </p:nvPicPr>
        <p:blipFill>
          <a:blip r:embed="rId2" cstate="print"/>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normAutofit fontScale="55000" lnSpcReduction="20000"/>
          </a:bodyPr>
          <a:lstStyle/>
          <a:p>
            <a:r>
              <a:rPr lang="en-US" b="1" dirty="0" smtClean="0"/>
              <a:t>The Process of Water Quality Analysis</a:t>
            </a:r>
          </a:p>
          <a:p>
            <a:r>
              <a:rPr lang="en-US" dirty="0" smtClean="0"/>
              <a:t>The process of water quality analysis involves several steps, each of which is crucial to ensuring that the water is safe for consumption. The first step is to collect a sample of the water and transport it to a laboratory for testing. Once in the lab, the sample is analyzed for various contaminants, including bacteria, viruses, and chemicals.</a:t>
            </a:r>
          </a:p>
          <a:p>
            <a:r>
              <a:rPr lang="en-US" dirty="0" smtClean="0"/>
              <a:t>The next step is to interpret the results of the analysis. This involves comparing the levels of contaminants found in the water to established standards and guidelines. If the levels are above the safe limit, steps must be taken to treat the water and remove the contaminants. Finally, the results of the analysis are reported to the appropriate authorities, who can take action to ensure that the water is safe for consumption.</a:t>
            </a:r>
          </a:p>
          <a:p>
            <a:endParaRPr lang="en-US" dirty="0"/>
          </a:p>
        </p:txBody>
      </p:sp>
      <p:pic>
        <p:nvPicPr>
          <p:cNvPr id="3074" name="Picture 2"/>
          <p:cNvPicPr>
            <a:picLocks noGrp="1" noChangeAspect="1" noChangeArrowheads="1"/>
          </p:cNvPicPr>
          <p:nvPr>
            <p:ph sz="half" idx="2"/>
          </p:nvPr>
        </p:nvPicPr>
        <p:blipFill>
          <a:blip r:embed="rId2"/>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normAutofit fontScale="77500" lnSpcReduction="20000"/>
          </a:bodyPr>
          <a:lstStyle/>
          <a:p>
            <a:r>
              <a:rPr lang="en-US" b="1" dirty="0" smtClean="0"/>
              <a:t>Common Water Contaminants</a:t>
            </a:r>
          </a:p>
          <a:p>
            <a:r>
              <a:rPr lang="en-US" dirty="0" smtClean="0"/>
              <a:t>The most common water contaminants include bacteria, viruses, protozoa, and parasites. These microorganisms can cause illnesses such as cholera, typhoid fever, and </a:t>
            </a:r>
            <a:r>
              <a:rPr lang="en-US" dirty="0" err="1" smtClean="0"/>
              <a:t>giardiasis</a:t>
            </a:r>
            <a:r>
              <a:rPr lang="en-US" dirty="0" smtClean="0"/>
              <a:t>.</a:t>
            </a:r>
          </a:p>
          <a:p>
            <a:r>
              <a:rPr lang="en-US" dirty="0" smtClean="0"/>
              <a:t>Chemical contaminants such as lead, arsenic, and pesticides are also commonly found in water sources. Exposure to these chemicals can lead to a range of health problems including cancer, developmental issues, and neurological damage.</a:t>
            </a:r>
          </a:p>
          <a:p>
            <a:endParaRPr lang="en-US" dirty="0"/>
          </a:p>
        </p:txBody>
      </p:sp>
      <p:pic>
        <p:nvPicPr>
          <p:cNvPr id="4098" name="Picture 2"/>
          <p:cNvPicPr>
            <a:picLocks noGrp="1" noChangeAspect="1" noChangeArrowheads="1"/>
          </p:cNvPicPr>
          <p:nvPr>
            <p:ph sz="half" idx="2"/>
          </p:nvPr>
        </p:nvPicPr>
        <p:blipFill>
          <a:blip r:embed="rId2"/>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ransition>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normAutofit fontScale="62500" lnSpcReduction="20000"/>
          </a:bodyPr>
          <a:lstStyle/>
          <a:p>
            <a:r>
              <a:rPr lang="en-US" b="1" dirty="0" smtClean="0"/>
              <a:t>Water Quality Standards</a:t>
            </a:r>
          </a:p>
          <a:p>
            <a:r>
              <a:rPr lang="en-US" dirty="0" smtClean="0"/>
              <a:t>Water quality standards and regulations exist to ensure that water is safe for human consumption. These standards are set by government agencies and organizations such as the Environmental Protection Agency (EPA) and the World Health Organization (WHO).</a:t>
            </a:r>
          </a:p>
          <a:p>
            <a:r>
              <a:rPr lang="en-US" dirty="0" smtClean="0"/>
              <a:t>The standards and regulations take into account various factors such as the presence of contaminants, pH levels, and the amount of dissolved solids in the water. They also set limits on the levels of certain contaminants that are allowed in drinking water. It is important to adhere to these standards to prevent health risks associated with contaminated water.</a:t>
            </a:r>
          </a:p>
          <a:p>
            <a:endParaRPr lang="en-US" dirty="0" smtClean="0"/>
          </a:p>
          <a:p>
            <a:endParaRPr lang="en-US" dirty="0"/>
          </a:p>
        </p:txBody>
      </p:sp>
      <p:pic>
        <p:nvPicPr>
          <p:cNvPr id="5122" name="Picture 2"/>
          <p:cNvPicPr>
            <a:picLocks noGrp="1" noChangeAspect="1" noChangeArrowheads="1"/>
          </p:cNvPicPr>
          <p:nvPr>
            <p:ph sz="half" idx="2"/>
          </p:nvPr>
        </p:nvPicPr>
        <p:blipFill>
          <a:blip r:embed="rId2"/>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ransition>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normAutofit fontScale="70000" lnSpcReduction="20000"/>
          </a:bodyPr>
          <a:lstStyle/>
          <a:p>
            <a:r>
              <a:rPr lang="en-US" b="1" dirty="0" smtClean="0"/>
              <a:t>Conclusion</a:t>
            </a:r>
          </a:p>
          <a:p>
            <a:r>
              <a:rPr lang="en-US" dirty="0" smtClean="0"/>
              <a:t>In conclusion, water quality analysis is crucial to ensure that our drinking water is safe and free from harmful contaminants. By regularly monitoring and maintaining water quality, we can prevent health risks associated with consuming contaminated water.</a:t>
            </a:r>
          </a:p>
          <a:p>
            <a:r>
              <a:rPr lang="en-US" dirty="0" smtClean="0"/>
              <a:t>It is important to note that water quality can change over time due to various factors such as weather conditions, human activities, and natural disasters. Therefore, continued monitoring and maintenance of water quality is essential to ensure that our water remains safe for consumption.</a:t>
            </a:r>
          </a:p>
          <a:p>
            <a:endParaRPr lang="en-US" dirty="0" smtClean="0"/>
          </a:p>
          <a:p>
            <a:endParaRPr lang="en-US" dirty="0"/>
          </a:p>
        </p:txBody>
      </p:sp>
      <p:pic>
        <p:nvPicPr>
          <p:cNvPr id="6146" name="Picture 2"/>
          <p:cNvPicPr>
            <a:picLocks noGrp="1" noChangeAspect="1" noChangeArrowheads="1"/>
          </p:cNvPicPr>
          <p:nvPr>
            <p:ph sz="half" idx="2"/>
          </p:nvPr>
        </p:nvPicPr>
        <p:blipFill>
          <a:blip r:embed="rId2"/>
          <a:srcRect/>
          <a:stretch>
            <a:fillRect/>
          </a:stretch>
        </p:blipFill>
        <p:spPr bwMode="auto">
          <a:xfrm>
            <a:off x="4648200" y="2118519"/>
            <a:ext cx="4038600" cy="4038600"/>
          </a:xfrm>
          <a:prstGeom prst="rect">
            <a:avLst/>
          </a:prstGeom>
          <a:noFill/>
          <a:ln w="9525">
            <a:noFill/>
            <a:miter lim="800000"/>
            <a:headEnd/>
            <a:tailEnd/>
          </a:ln>
          <a:effectLst/>
        </p:spPr>
      </p:pic>
    </p:spTree>
  </p:cSld>
  <p:clrMapOvr>
    <a:masterClrMapping/>
  </p:clrMapOvr>
  <p:transition>
    <p:wipe dir="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57</TotalTime>
  <Words>677</Words>
  <Application>Microsoft Office PowerPoint</Application>
  <PresentationFormat>On-screen Show (4:3)</PresentationFormat>
  <Paragraphs>33</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Flow</vt:lpstr>
      <vt:lpstr>CLEAR AS CRYSTAL:ANALYZING WATER QUALITY</vt:lpstr>
      <vt:lpstr>CONTENTS</vt:lpstr>
      <vt:lpstr>Slide 3</vt:lpstr>
      <vt:lpstr>Slide 4</vt:lpstr>
      <vt:lpstr>Slide 5</vt:lpstr>
      <vt:lpstr>Slide 6</vt:lpstr>
      <vt:lpstr>Slide 7</vt:lpstr>
      <vt:lpstr>Slide 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QUALITY ANALYSIS</dc:title>
  <dc:creator>admin</dc:creator>
  <cp:lastModifiedBy>admin</cp:lastModifiedBy>
  <cp:revision>10</cp:revision>
  <dcterms:created xsi:type="dcterms:W3CDTF">2023-10-04T08:59:01Z</dcterms:created>
  <dcterms:modified xsi:type="dcterms:W3CDTF">2023-10-04T09:56:36Z</dcterms:modified>
</cp:coreProperties>
</file>

<file path=docProps/thumbnail.jpeg>
</file>